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547" r:id="rId3"/>
    <p:sldId id="533" r:id="rId4"/>
    <p:sldId id="548" r:id="rId5"/>
    <p:sldId id="549" r:id="rId6"/>
    <p:sldId id="557" r:id="rId7"/>
    <p:sldId id="558" r:id="rId8"/>
    <p:sldId id="559" r:id="rId9"/>
    <p:sldId id="550" r:id="rId10"/>
    <p:sldId id="565" r:id="rId11"/>
    <p:sldId id="555" r:id="rId12"/>
    <p:sldId id="554" r:id="rId13"/>
    <p:sldId id="560" r:id="rId14"/>
    <p:sldId id="561" r:id="rId15"/>
    <p:sldId id="552" r:id="rId16"/>
    <p:sldId id="562" r:id="rId17"/>
    <p:sldId id="563" r:id="rId18"/>
    <p:sldId id="566" r:id="rId19"/>
    <p:sldId id="567" r:id="rId20"/>
    <p:sldId id="568" r:id="rId2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 autoAdjust="0"/>
    <p:restoredTop sz="84436"/>
  </p:normalViewPr>
  <p:slideViewPr>
    <p:cSldViewPr snapToGrid="0" snapToObjects="1" showGuides="1">
      <p:cViewPr varScale="1">
        <p:scale>
          <a:sx n="100" d="100"/>
          <a:sy n="100" d="100"/>
        </p:scale>
        <p:origin x="922" y="41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7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63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29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51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43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3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e@h2o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/>
              <a:t>Deep Water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>
                <a:hlinkClick r:id="rId3"/>
              </a:rPr>
              <a:t>joe@h2o.ai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Paris Machine Learning Meetup</a:t>
            </a:r>
          </a:p>
          <a:p>
            <a:pPr algn="ctr"/>
            <a:r>
              <a:rPr lang="en-US" dirty="0"/>
              <a:t>Murex</a:t>
            </a:r>
          </a:p>
          <a:p>
            <a:pPr algn="ctr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September, 2016</a:t>
            </a:r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Deep Water?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65" y="862687"/>
            <a:ext cx="5205910" cy="39044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6469" y="4804394"/>
            <a:ext cx="3171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en.wikipedia.org/wiki/Deepwater_Horizon_explosion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09728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7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Deep Water: Next-Gen Deep Learning in H2O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2074"/>
          <a:stretch/>
        </p:blipFill>
        <p:spPr>
          <a:xfrm>
            <a:off x="0" y="-106680"/>
            <a:ext cx="9144000" cy="52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137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13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11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14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502" t="93260" r="13415"/>
          <a:stretch/>
        </p:blipFill>
        <p:spPr>
          <a:xfrm>
            <a:off x="1013460" y="4564380"/>
            <a:ext cx="6865620" cy="3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20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Water Demos</a:t>
            </a:r>
          </a:p>
        </p:txBody>
      </p:sp>
    </p:spTree>
    <p:extLst>
      <p:ext uri="{BB962C8B-B14F-4D97-AF65-F5344CB8AC3E}">
        <p14:creationId xmlns:p14="http://schemas.microsoft.com/office/powerpoint/2010/main" val="125806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Water 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H2O + mxnet </a:t>
            </a:r>
          </a:p>
          <a:p>
            <a:pPr lvl="1"/>
            <a:r>
              <a:rPr lang="en-US" dirty="0"/>
              <a:t>Dataset:</a:t>
            </a:r>
          </a:p>
          <a:p>
            <a:pPr lvl="2"/>
            <a:r>
              <a:rPr lang="en-US" dirty="0"/>
              <a:t>Cat / Dog / Mouse</a:t>
            </a:r>
          </a:p>
          <a:p>
            <a:pPr lvl="1"/>
            <a:r>
              <a:rPr lang="en-US" dirty="0"/>
              <a:t>H2O Python interface</a:t>
            </a:r>
          </a:p>
          <a:p>
            <a:pPr lvl="1"/>
            <a:r>
              <a:rPr lang="en-US" dirty="0"/>
              <a:t>mxnet GPU backend</a:t>
            </a:r>
          </a:p>
          <a:p>
            <a:pPr lvl="1"/>
            <a:r>
              <a:rPr lang="en-US" dirty="0"/>
              <a:t>Train a LeNet (CNN) model</a:t>
            </a:r>
          </a:p>
          <a:p>
            <a:pPr lvl="1"/>
            <a:r>
              <a:rPr lang="en-US" dirty="0"/>
              <a:t>Explore model in Flow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H2O + TensorFlow</a:t>
            </a:r>
          </a:p>
          <a:p>
            <a:pPr lvl="1"/>
            <a:r>
              <a:rPr lang="en-US" dirty="0"/>
              <a:t>Dataset:</a:t>
            </a:r>
          </a:p>
          <a:p>
            <a:pPr lvl="2"/>
            <a:r>
              <a:rPr lang="en-US" dirty="0"/>
              <a:t>MNIST hand-written digits </a:t>
            </a:r>
          </a:p>
          <a:p>
            <a:pPr lvl="1"/>
            <a:r>
              <a:rPr lang="en-US" dirty="0"/>
              <a:t>Sparkling Water + Jupyter Notebook</a:t>
            </a:r>
          </a:p>
          <a:p>
            <a:pPr lvl="1"/>
            <a:r>
              <a:rPr lang="en-US" dirty="0"/>
              <a:t>Convert TensorFlow model into H2O</a:t>
            </a:r>
          </a:p>
          <a:p>
            <a:pPr lvl="1"/>
            <a:r>
              <a:rPr lang="en-US" dirty="0"/>
              <a:t>Explore models in 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0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H2O + mxnet 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r>
              <a:rPr lang="en-US" b="1" dirty="0"/>
              <a:t>demo_03_mxnet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H2O + TensorFlow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r>
              <a:rPr lang="en-US" b="1" dirty="0"/>
              <a:t>demo_04_tensorflow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1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+ mxnet</a:t>
            </a:r>
          </a:p>
        </p:txBody>
      </p:sp>
    </p:spTree>
    <p:extLst>
      <p:ext uri="{BB962C8B-B14F-4D97-AF65-F5344CB8AC3E}">
        <p14:creationId xmlns:p14="http://schemas.microsoft.com/office/powerpoint/2010/main" val="148949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+ TensorFlow</a:t>
            </a:r>
          </a:p>
        </p:txBody>
      </p:sp>
    </p:spTree>
    <p:extLst>
      <p:ext uri="{BB962C8B-B14F-4D97-AF65-F5344CB8AC3E}">
        <p14:creationId xmlns:p14="http://schemas.microsoft.com/office/powerpoint/2010/main" val="192261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Agenda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57200" y="1200240"/>
            <a:ext cx="4038120" cy="3394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800" b="1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Talk (30 mins)</a:t>
            </a:r>
            <a:endParaRPr lang="en-GB" sz="32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About H2O.ai</a:t>
            </a:r>
            <a:endParaRPr lang="en-GB" sz="24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Demos</a:t>
            </a:r>
            <a:endParaRPr lang="en-GB" sz="24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Interface</a:t>
            </a:r>
            <a:endParaRPr lang="en-GB" sz="20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endParaRPr lang="en-GB" sz="20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Why H2O?</a:t>
            </a:r>
            <a:endParaRPr lang="en-GB" sz="20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What’s Next?</a:t>
            </a:r>
            <a:endParaRPr lang="en-GB" sz="24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TextShape 3"/>
          <p:cNvSpPr txBox="1"/>
          <p:nvPr/>
        </p:nvSpPr>
        <p:spPr>
          <a:xfrm>
            <a:off x="4648320" y="1200240"/>
            <a:ext cx="4038120" cy="3394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sz="2800" b="1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Talk (30 mins)</a:t>
            </a:r>
            <a:endParaRPr lang="en-GB" sz="32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59595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Water</a:t>
            </a:r>
          </a:p>
          <a:p>
            <a:pPr marL="743040" lvl="1" indent="-285480">
              <a:lnSpc>
                <a:spcPct val="100000"/>
              </a:lnSpc>
              <a:buClr>
                <a:srgbClr val="59595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Demos</a:t>
            </a:r>
          </a:p>
          <a:p>
            <a:pPr marL="1143000" lvl="2" indent="-2282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mxnet</a:t>
            </a:r>
          </a:p>
          <a:p>
            <a:pPr marL="1143000" lvl="2" indent="-2282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</a:t>
            </a:r>
            <a:r>
              <a:rPr lang="en-GB" sz="2000" b="0" strike="noStrike" spc="-1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TensorFlow</a:t>
            </a:r>
            <a:endParaRPr lang="en-GB" sz="32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800" b="1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Talk (45 mins)</a:t>
            </a:r>
            <a:endParaRPr lang="en-GB" sz="32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Spark = Sparkling Water</a:t>
            </a:r>
            <a:endParaRPr lang="en-GB" sz="24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Demos</a:t>
            </a:r>
            <a:endParaRPr lang="en-GB" sz="24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Spark MLlib</a:t>
            </a:r>
            <a:endParaRPr lang="en-GB" sz="20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40304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Beaucoup!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Jiqiong (Ji) Qiu</a:t>
            </a:r>
          </a:p>
          <a:p>
            <a:r>
              <a:rPr lang="en-US" dirty="0"/>
              <a:t>Franck Bardol</a:t>
            </a:r>
          </a:p>
          <a:p>
            <a:r>
              <a:rPr lang="en-US" dirty="0"/>
              <a:t>Igor Carron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Slides &amp; Code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endParaRPr lang="en-US" dirty="0"/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17" y="3118367"/>
            <a:ext cx="2036486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59" y="3118367"/>
            <a:ext cx="1096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5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Learning in H2O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/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7975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Simple Neural Network 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43" y="1171871"/>
            <a:ext cx="6647678" cy="3260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6106" y="4709144"/>
            <a:ext cx="18517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credit: http://cs231n.github.io/</a:t>
            </a:r>
          </a:p>
        </p:txBody>
      </p:sp>
    </p:spTree>
    <p:extLst>
      <p:ext uri="{BB962C8B-B14F-4D97-AF65-F5344CB8AC3E}">
        <p14:creationId xmlns:p14="http://schemas.microsoft.com/office/powerpoint/2010/main" val="40864236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Community Quotes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9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Community Quotes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111"/>
          <a:stretch/>
        </p:blipFill>
        <p:spPr>
          <a:xfrm>
            <a:off x="0" y="5715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4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Deep Water?</a:t>
            </a:r>
          </a:p>
        </p:txBody>
      </p:sp>
    </p:spTree>
    <p:extLst>
      <p:ext uri="{BB962C8B-B14F-4D97-AF65-F5344CB8AC3E}">
        <p14:creationId xmlns:p14="http://schemas.microsoft.com/office/powerpoint/2010/main" val="7718471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11472</TotalTime>
  <Words>269</Words>
  <Application>Microsoft Office PowerPoint</Application>
  <PresentationFormat>On-screen Show (16:9)</PresentationFormat>
  <Paragraphs>97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Times New Roman</vt:lpstr>
      <vt:lpstr>Custom Design</vt:lpstr>
      <vt:lpstr>Deep Water</vt:lpstr>
      <vt:lpstr>PowerPoint Presentation</vt:lpstr>
      <vt:lpstr>PowerPoint Presentation</vt:lpstr>
      <vt:lpstr>PowerPoint Presentation</vt:lpstr>
      <vt:lpstr>PowerPoint Presentation</vt:lpstr>
      <vt:lpstr>H2O Deep Learning in Action</vt:lpstr>
      <vt:lpstr>H2O Deep Learning Community Quotes</vt:lpstr>
      <vt:lpstr>H2O Deep Learning Community Quotes</vt:lpstr>
      <vt:lpstr>PowerPoint Presentation</vt:lpstr>
      <vt:lpstr>What is Deep Water?</vt:lpstr>
      <vt:lpstr>Deep Water: Next-Gen Deep Learning in H2O</vt:lpstr>
      <vt:lpstr>PowerPoint Presentation</vt:lpstr>
      <vt:lpstr>PowerPoint Presentation</vt:lpstr>
      <vt:lpstr>PowerPoint Presentation</vt:lpstr>
      <vt:lpstr>PowerPoint Presentation</vt:lpstr>
      <vt:lpstr>Deep Water Demos</vt:lpstr>
      <vt:lpstr>For Online Audience</vt:lpstr>
      <vt:lpstr>PowerPoint Presentation</vt:lpstr>
      <vt:lpstr>PowerPoint Presentation</vt:lpstr>
      <vt:lpstr>Merci Beaucoup!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911</cp:revision>
  <cp:lastPrinted>2016-09-01T23:03:45Z</cp:lastPrinted>
  <dcterms:created xsi:type="dcterms:W3CDTF">2015-09-15T15:26:47Z</dcterms:created>
  <dcterms:modified xsi:type="dcterms:W3CDTF">2016-09-21T13:24:20Z</dcterms:modified>
</cp:coreProperties>
</file>